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nter Bold" panose="020B0604020202020204" charset="0"/>
      <p:regular r:id="rId12"/>
    </p:embeddedFont>
    <p:embeddedFont>
      <p:font typeface="Ultra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e9t9JP-1Ps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wpDSFue8cc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9DANCOv_KU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hyperlink" Target="https://accuplacer.collegeboard.org/students/prepare-for-accuplacer/practic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arningexpresshub.com/ProductEngine/LELIndex.html#/center/prepstepacademic/placementtestprep/home/prepare-for-accuplacer-tests" TargetMode="External"/><Relationship Id="rId11" Type="http://schemas.openxmlformats.org/officeDocument/2006/relationships/image" Target="../media/image14.sv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sv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cuplacer.collegeboard.org/students/prepare-for-accuplacer/practice" TargetMode="External"/><Relationship Id="rId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89070" y="-3989070"/>
            <a:ext cx="10309860" cy="18288000"/>
          </a:xfrm>
          <a:custGeom>
            <a:avLst/>
            <a:gdLst/>
            <a:ahLst/>
            <a:cxnLst/>
            <a:rect l="l" t="t" r="r" b="b"/>
            <a:pathLst>
              <a:path w="10309860" h="18288000">
                <a:moveTo>
                  <a:pt x="0" y="0"/>
                </a:moveTo>
                <a:lnTo>
                  <a:pt x="10309860" y="0"/>
                </a:lnTo>
                <a:lnTo>
                  <a:pt x="103098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02618" y="2305679"/>
            <a:ext cx="7682764" cy="5675642"/>
          </a:xfrm>
          <a:custGeom>
            <a:avLst/>
            <a:gdLst/>
            <a:ahLst/>
            <a:cxnLst/>
            <a:rect l="l" t="t" r="r" b="b"/>
            <a:pathLst>
              <a:path w="7682764" h="5675642">
                <a:moveTo>
                  <a:pt x="0" y="0"/>
                </a:moveTo>
                <a:lnTo>
                  <a:pt x="7682764" y="0"/>
                </a:lnTo>
                <a:lnTo>
                  <a:pt x="7682764" y="5675642"/>
                </a:lnTo>
                <a:lnTo>
                  <a:pt x="0" y="5675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558974" y="3405075"/>
            <a:ext cx="3170053" cy="781146"/>
            <a:chOff x="0" y="0"/>
            <a:chExt cx="164925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49255" cy="406400"/>
            </a:xfrm>
            <a:custGeom>
              <a:avLst/>
              <a:gdLst/>
              <a:ahLst/>
              <a:cxnLst/>
              <a:rect l="l" t="t" r="r" b="b"/>
              <a:pathLst>
                <a:path w="1649255" h="406400">
                  <a:moveTo>
                    <a:pt x="1446055" y="0"/>
                  </a:moveTo>
                  <a:cubicBezTo>
                    <a:pt x="1558279" y="0"/>
                    <a:pt x="1649255" y="90976"/>
                    <a:pt x="1649255" y="203200"/>
                  </a:cubicBezTo>
                  <a:cubicBezTo>
                    <a:pt x="1649255" y="315424"/>
                    <a:pt x="1558279" y="406400"/>
                    <a:pt x="14460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ECB2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492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Inter Bold"/>
                </a:rPr>
                <a:t>PN Program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176040" y="6118348"/>
            <a:ext cx="956577" cy="952990"/>
          </a:xfrm>
          <a:custGeom>
            <a:avLst/>
            <a:gdLst/>
            <a:ahLst/>
            <a:cxnLst/>
            <a:rect l="l" t="t" r="r" b="b"/>
            <a:pathLst>
              <a:path w="956577" h="952990">
                <a:moveTo>
                  <a:pt x="0" y="0"/>
                </a:moveTo>
                <a:lnTo>
                  <a:pt x="956577" y="0"/>
                </a:lnTo>
                <a:lnTo>
                  <a:pt x="956577" y="952990"/>
                </a:lnTo>
                <a:lnTo>
                  <a:pt x="0" y="9529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45322" y="3050301"/>
            <a:ext cx="635046" cy="709548"/>
          </a:xfrm>
          <a:custGeom>
            <a:avLst/>
            <a:gdLst/>
            <a:ahLst/>
            <a:cxnLst/>
            <a:rect l="l" t="t" r="r" b="b"/>
            <a:pathLst>
              <a:path w="635046" h="709548">
                <a:moveTo>
                  <a:pt x="0" y="0"/>
                </a:moveTo>
                <a:lnTo>
                  <a:pt x="635046" y="0"/>
                </a:lnTo>
                <a:lnTo>
                  <a:pt x="635046" y="709548"/>
                </a:lnTo>
                <a:lnTo>
                  <a:pt x="0" y="7095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394527" y="4440230"/>
            <a:ext cx="5498946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5000">
                <a:solidFill>
                  <a:srgbClr val="000000"/>
                </a:solidFill>
                <a:latin typeface="Ultra"/>
              </a:rPr>
              <a:t>ACCUPLACER</a:t>
            </a:r>
          </a:p>
          <a:p>
            <a:pPr algn="ctr">
              <a:lnSpc>
                <a:spcPts val="5450"/>
              </a:lnSpc>
            </a:pPr>
            <a:r>
              <a:rPr lang="en-US" sz="5000">
                <a:solidFill>
                  <a:srgbClr val="000000"/>
                </a:solidFill>
                <a:latin typeface="Ultra"/>
              </a:rPr>
              <a:t>Test Prep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51" y="-2"/>
            <a:ext cx="18399102" cy="10731157"/>
            <a:chOff x="0" y="0"/>
            <a:chExt cx="24532136" cy="14308209"/>
          </a:xfrm>
        </p:grpSpPr>
        <p:sp>
          <p:nvSpPr>
            <p:cNvPr id="3" name="AutoShape 3"/>
            <p:cNvSpPr/>
            <p:nvPr/>
          </p:nvSpPr>
          <p:spPr>
            <a:xfrm flipH="1" flipV="1">
              <a:off x="0" y="295586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 flipV="1">
              <a:off x="0" y="1115888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H="1">
              <a:off x="0" y="193619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H="1">
              <a:off x="0" y="275649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>
              <a:off x="0" y="357679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H="1">
              <a:off x="0" y="439709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H="1">
              <a:off x="0" y="521739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flipH="1">
              <a:off x="0" y="603770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 flipV="1">
              <a:off x="0" y="685800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H="1">
              <a:off x="0" y="767830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>
              <a:off x="0" y="849860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H="1">
              <a:off x="0" y="931890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0" y="1013921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H="1">
              <a:off x="0" y="1095951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H="1">
              <a:off x="0" y="1177981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H="1">
              <a:off x="0" y="1260011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H="1">
              <a:off x="0" y="1342042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H="1" flipV="1">
              <a:off x="893615" y="73"/>
              <a:ext cx="31750" cy="14308063"/>
            </a:xfrm>
            <a:prstGeom prst="line">
              <a:avLst/>
            </a:prstGeom>
            <a:ln w="66132" cap="flat">
              <a:solidFill>
                <a:srgbClr val="ED698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1" name="Freeform 21"/>
          <p:cNvSpPr/>
          <p:nvPr/>
        </p:nvSpPr>
        <p:spPr>
          <a:xfrm>
            <a:off x="14774041" y="5806083"/>
            <a:ext cx="5832619" cy="3186068"/>
          </a:xfrm>
          <a:custGeom>
            <a:avLst/>
            <a:gdLst/>
            <a:ahLst/>
            <a:cxnLst/>
            <a:rect l="l" t="t" r="r" b="b"/>
            <a:pathLst>
              <a:path w="5832619" h="3186068">
                <a:moveTo>
                  <a:pt x="0" y="0"/>
                </a:moveTo>
                <a:lnTo>
                  <a:pt x="5832619" y="0"/>
                </a:lnTo>
                <a:lnTo>
                  <a:pt x="5832619" y="3186068"/>
                </a:lnTo>
                <a:lnTo>
                  <a:pt x="0" y="318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376379" y="846173"/>
            <a:ext cx="13535243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0"/>
              </a:lnSpc>
            </a:pPr>
            <a:r>
              <a:rPr lang="en-US" sz="8000">
                <a:solidFill>
                  <a:srgbClr val="000000"/>
                </a:solidFill>
                <a:latin typeface="Ultra"/>
              </a:rPr>
              <a:t>Arithemetic</a:t>
            </a:r>
          </a:p>
        </p:txBody>
      </p:sp>
      <p:sp>
        <p:nvSpPr>
          <p:cNvPr id="23" name="Freeform 23"/>
          <p:cNvSpPr/>
          <p:nvPr/>
        </p:nvSpPr>
        <p:spPr>
          <a:xfrm>
            <a:off x="13254908" y="1068932"/>
            <a:ext cx="635046" cy="709548"/>
          </a:xfrm>
          <a:custGeom>
            <a:avLst/>
            <a:gdLst/>
            <a:ahLst/>
            <a:cxnLst/>
            <a:rect l="l" t="t" r="r" b="b"/>
            <a:pathLst>
              <a:path w="635046" h="709548">
                <a:moveTo>
                  <a:pt x="0" y="0"/>
                </a:moveTo>
                <a:lnTo>
                  <a:pt x="635046" y="0"/>
                </a:lnTo>
                <a:lnTo>
                  <a:pt x="635046" y="709548"/>
                </a:lnTo>
                <a:lnTo>
                  <a:pt x="0" y="709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416019" y="1068932"/>
            <a:ext cx="635046" cy="709548"/>
          </a:xfrm>
          <a:custGeom>
            <a:avLst/>
            <a:gdLst/>
            <a:ahLst/>
            <a:cxnLst/>
            <a:rect l="l" t="t" r="r" b="b"/>
            <a:pathLst>
              <a:path w="635046" h="709548">
                <a:moveTo>
                  <a:pt x="0" y="0"/>
                </a:moveTo>
                <a:lnTo>
                  <a:pt x="635045" y="0"/>
                </a:lnTo>
                <a:lnTo>
                  <a:pt x="635045" y="709548"/>
                </a:lnTo>
                <a:lnTo>
                  <a:pt x="0" y="709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3868333" y="752979"/>
            <a:ext cx="7315200" cy="2553670"/>
          </a:xfrm>
          <a:custGeom>
            <a:avLst/>
            <a:gdLst/>
            <a:ahLst/>
            <a:cxnLst/>
            <a:rect l="l" t="t" r="r" b="b"/>
            <a:pathLst>
              <a:path w="7315200" h="2553670">
                <a:moveTo>
                  <a:pt x="0" y="0"/>
                </a:moveTo>
                <a:lnTo>
                  <a:pt x="7315200" y="0"/>
                </a:lnTo>
                <a:lnTo>
                  <a:pt x="7315200" y="2553669"/>
                </a:lnTo>
                <a:lnTo>
                  <a:pt x="0" y="2553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>
            <a:hlinkClick r:id="rId8"/>
            <a:extLst>
              <a:ext uri="{FF2B5EF4-FFF2-40B4-BE49-F238E27FC236}">
                <a16:creationId xmlns:a16="http://schemas.microsoft.com/office/drawing/2014/main" id="{1D0AF644-82B3-4219-A045-95441C7AC3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812" y="2979916"/>
            <a:ext cx="12144375" cy="5867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ED1F54-173E-4EB4-B719-2BD878F609C2}"/>
              </a:ext>
            </a:extLst>
          </p:cNvPr>
          <p:cNvSpPr txBox="1"/>
          <p:nvPr/>
        </p:nvSpPr>
        <p:spPr>
          <a:xfrm>
            <a:off x="6858000" y="9069551"/>
            <a:ext cx="482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https://www.youtube.com/watch?v=Qe9t9JP-1Ps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51" y="-2"/>
            <a:ext cx="18399102" cy="10731157"/>
            <a:chOff x="0" y="0"/>
            <a:chExt cx="24532136" cy="14308209"/>
          </a:xfrm>
        </p:grpSpPr>
        <p:sp>
          <p:nvSpPr>
            <p:cNvPr id="3" name="AutoShape 3"/>
            <p:cNvSpPr/>
            <p:nvPr/>
          </p:nvSpPr>
          <p:spPr>
            <a:xfrm flipH="1" flipV="1">
              <a:off x="0" y="295586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 flipV="1">
              <a:off x="0" y="1115888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H="1">
              <a:off x="0" y="193619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H="1">
              <a:off x="0" y="275649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>
              <a:off x="0" y="357679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H="1">
              <a:off x="0" y="439709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H="1">
              <a:off x="0" y="521739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flipH="1">
              <a:off x="0" y="603770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 flipV="1">
              <a:off x="0" y="685800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H="1">
              <a:off x="0" y="767830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>
              <a:off x="0" y="849860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H="1">
              <a:off x="0" y="931890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0" y="1013921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H="1">
              <a:off x="0" y="1095951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H="1">
              <a:off x="0" y="1177981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H="1">
              <a:off x="0" y="1260011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H="1">
              <a:off x="0" y="1342042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H="1" flipV="1">
              <a:off x="893615" y="73"/>
              <a:ext cx="31750" cy="14308063"/>
            </a:xfrm>
            <a:prstGeom prst="line">
              <a:avLst/>
            </a:prstGeom>
            <a:ln w="66132" cap="flat">
              <a:solidFill>
                <a:srgbClr val="ED698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1" name="Freeform 21"/>
          <p:cNvSpPr/>
          <p:nvPr/>
        </p:nvSpPr>
        <p:spPr>
          <a:xfrm>
            <a:off x="14774041" y="5806083"/>
            <a:ext cx="5832619" cy="3186068"/>
          </a:xfrm>
          <a:custGeom>
            <a:avLst/>
            <a:gdLst/>
            <a:ahLst/>
            <a:cxnLst/>
            <a:rect l="l" t="t" r="r" b="b"/>
            <a:pathLst>
              <a:path w="5832619" h="3186068">
                <a:moveTo>
                  <a:pt x="0" y="0"/>
                </a:moveTo>
                <a:lnTo>
                  <a:pt x="5832619" y="0"/>
                </a:lnTo>
                <a:lnTo>
                  <a:pt x="5832619" y="3186068"/>
                </a:lnTo>
                <a:lnTo>
                  <a:pt x="0" y="318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376379" y="846173"/>
            <a:ext cx="13535243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0"/>
              </a:lnSpc>
            </a:pPr>
            <a:r>
              <a:rPr lang="en-US" sz="8000">
                <a:solidFill>
                  <a:srgbClr val="000000"/>
                </a:solidFill>
                <a:latin typeface="Ultra"/>
              </a:rPr>
              <a:t>Reading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148774" y="1068932"/>
            <a:ext cx="635046" cy="709548"/>
          </a:xfrm>
          <a:custGeom>
            <a:avLst/>
            <a:gdLst/>
            <a:ahLst/>
            <a:cxnLst/>
            <a:rect l="l" t="t" r="r" b="b"/>
            <a:pathLst>
              <a:path w="635046" h="709548">
                <a:moveTo>
                  <a:pt x="0" y="0"/>
                </a:moveTo>
                <a:lnTo>
                  <a:pt x="635046" y="0"/>
                </a:lnTo>
                <a:lnTo>
                  <a:pt x="635046" y="709548"/>
                </a:lnTo>
                <a:lnTo>
                  <a:pt x="0" y="709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316728" y="1068932"/>
            <a:ext cx="635046" cy="709548"/>
          </a:xfrm>
          <a:custGeom>
            <a:avLst/>
            <a:gdLst/>
            <a:ahLst/>
            <a:cxnLst/>
            <a:rect l="l" t="t" r="r" b="b"/>
            <a:pathLst>
              <a:path w="635046" h="709548">
                <a:moveTo>
                  <a:pt x="0" y="0"/>
                </a:moveTo>
                <a:lnTo>
                  <a:pt x="635046" y="0"/>
                </a:lnTo>
                <a:lnTo>
                  <a:pt x="635046" y="709548"/>
                </a:lnTo>
                <a:lnTo>
                  <a:pt x="0" y="709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-3868333" y="752979"/>
            <a:ext cx="7315200" cy="2553670"/>
          </a:xfrm>
          <a:custGeom>
            <a:avLst/>
            <a:gdLst/>
            <a:ahLst/>
            <a:cxnLst/>
            <a:rect l="l" t="t" r="r" b="b"/>
            <a:pathLst>
              <a:path w="7315200" h="2553670">
                <a:moveTo>
                  <a:pt x="0" y="0"/>
                </a:moveTo>
                <a:lnTo>
                  <a:pt x="7315200" y="0"/>
                </a:lnTo>
                <a:lnTo>
                  <a:pt x="7315200" y="2553669"/>
                </a:lnTo>
                <a:lnTo>
                  <a:pt x="0" y="2553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>
            <a:hlinkClick r:id="rId8"/>
            <a:extLst>
              <a:ext uri="{FF2B5EF4-FFF2-40B4-BE49-F238E27FC236}">
                <a16:creationId xmlns:a16="http://schemas.microsoft.com/office/drawing/2014/main" id="{313F49F7-EFB2-4621-ACC4-62F3CD6140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2711729"/>
            <a:ext cx="11887200" cy="63817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CE9E2D2-2E10-465D-9F1A-253538595D9A}"/>
              </a:ext>
            </a:extLst>
          </p:cNvPr>
          <p:cNvSpPr txBox="1"/>
          <p:nvPr/>
        </p:nvSpPr>
        <p:spPr>
          <a:xfrm>
            <a:off x="6503675" y="9388368"/>
            <a:ext cx="49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https://www.youtube.com/watch?v=CwpDSFue8cc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51" y="-2"/>
            <a:ext cx="18399102" cy="10731157"/>
            <a:chOff x="0" y="0"/>
            <a:chExt cx="24532136" cy="14308209"/>
          </a:xfrm>
        </p:grpSpPr>
        <p:sp>
          <p:nvSpPr>
            <p:cNvPr id="3" name="AutoShape 3"/>
            <p:cNvSpPr/>
            <p:nvPr/>
          </p:nvSpPr>
          <p:spPr>
            <a:xfrm flipH="1" flipV="1">
              <a:off x="0" y="295586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 flipV="1">
              <a:off x="0" y="1115888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H="1">
              <a:off x="0" y="193619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H="1">
              <a:off x="0" y="275649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>
              <a:off x="0" y="357679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H="1">
              <a:off x="0" y="439709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H="1">
              <a:off x="0" y="521739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flipH="1">
              <a:off x="0" y="603770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 flipV="1">
              <a:off x="0" y="685800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H="1">
              <a:off x="0" y="767830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>
              <a:off x="0" y="849860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H="1">
              <a:off x="0" y="931890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0" y="1013921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H="1">
              <a:off x="0" y="1095951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H="1">
              <a:off x="0" y="1177981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H="1">
              <a:off x="0" y="1260011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H="1">
              <a:off x="0" y="1342042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H="1" flipV="1">
              <a:off x="893615" y="73"/>
              <a:ext cx="31750" cy="14308063"/>
            </a:xfrm>
            <a:prstGeom prst="line">
              <a:avLst/>
            </a:prstGeom>
            <a:ln w="66132" cap="flat">
              <a:solidFill>
                <a:srgbClr val="ED698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1" name="Freeform 21"/>
          <p:cNvSpPr/>
          <p:nvPr/>
        </p:nvSpPr>
        <p:spPr>
          <a:xfrm>
            <a:off x="14774041" y="5806083"/>
            <a:ext cx="5832619" cy="3186068"/>
          </a:xfrm>
          <a:custGeom>
            <a:avLst/>
            <a:gdLst/>
            <a:ahLst/>
            <a:cxnLst/>
            <a:rect l="l" t="t" r="r" b="b"/>
            <a:pathLst>
              <a:path w="5832619" h="3186068">
                <a:moveTo>
                  <a:pt x="0" y="0"/>
                </a:moveTo>
                <a:lnTo>
                  <a:pt x="5832619" y="0"/>
                </a:lnTo>
                <a:lnTo>
                  <a:pt x="5832619" y="3186068"/>
                </a:lnTo>
                <a:lnTo>
                  <a:pt x="0" y="318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376379" y="846173"/>
            <a:ext cx="13535243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0"/>
              </a:lnSpc>
            </a:pPr>
            <a:r>
              <a:rPr lang="en-US" sz="8000">
                <a:solidFill>
                  <a:srgbClr val="000000"/>
                </a:solidFill>
                <a:latin typeface="Ultra"/>
              </a:rPr>
              <a:t>Writing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148774" y="1068932"/>
            <a:ext cx="635046" cy="709548"/>
          </a:xfrm>
          <a:custGeom>
            <a:avLst/>
            <a:gdLst/>
            <a:ahLst/>
            <a:cxnLst/>
            <a:rect l="l" t="t" r="r" b="b"/>
            <a:pathLst>
              <a:path w="635046" h="709548">
                <a:moveTo>
                  <a:pt x="0" y="0"/>
                </a:moveTo>
                <a:lnTo>
                  <a:pt x="635046" y="0"/>
                </a:lnTo>
                <a:lnTo>
                  <a:pt x="635046" y="709548"/>
                </a:lnTo>
                <a:lnTo>
                  <a:pt x="0" y="709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316728" y="1068932"/>
            <a:ext cx="635046" cy="709548"/>
          </a:xfrm>
          <a:custGeom>
            <a:avLst/>
            <a:gdLst/>
            <a:ahLst/>
            <a:cxnLst/>
            <a:rect l="l" t="t" r="r" b="b"/>
            <a:pathLst>
              <a:path w="635046" h="709548">
                <a:moveTo>
                  <a:pt x="0" y="0"/>
                </a:moveTo>
                <a:lnTo>
                  <a:pt x="635046" y="0"/>
                </a:lnTo>
                <a:lnTo>
                  <a:pt x="635046" y="709548"/>
                </a:lnTo>
                <a:lnTo>
                  <a:pt x="0" y="709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-3868333" y="752979"/>
            <a:ext cx="7315200" cy="2553670"/>
          </a:xfrm>
          <a:custGeom>
            <a:avLst/>
            <a:gdLst/>
            <a:ahLst/>
            <a:cxnLst/>
            <a:rect l="l" t="t" r="r" b="b"/>
            <a:pathLst>
              <a:path w="7315200" h="2553670">
                <a:moveTo>
                  <a:pt x="0" y="0"/>
                </a:moveTo>
                <a:lnTo>
                  <a:pt x="7315200" y="0"/>
                </a:lnTo>
                <a:lnTo>
                  <a:pt x="7315200" y="2553669"/>
                </a:lnTo>
                <a:lnTo>
                  <a:pt x="0" y="2553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>
            <a:hlinkClick r:id="rId8"/>
            <a:extLst>
              <a:ext uri="{FF2B5EF4-FFF2-40B4-BE49-F238E27FC236}">
                <a16:creationId xmlns:a16="http://schemas.microsoft.com/office/drawing/2014/main" id="{391914F8-C924-4133-AFFD-1D4CCDED1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766" y="2974050"/>
            <a:ext cx="12106275" cy="58102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DE077C-41B1-43B6-BFBC-6BBA0288E3BD}"/>
              </a:ext>
            </a:extLst>
          </p:cNvPr>
          <p:cNvSpPr txBox="1"/>
          <p:nvPr/>
        </p:nvSpPr>
        <p:spPr>
          <a:xfrm>
            <a:off x="6149974" y="9035805"/>
            <a:ext cx="514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https://www.youtube.com/watch?v=m9DANCOv_KU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51" y="-2"/>
            <a:ext cx="18399102" cy="10731157"/>
            <a:chOff x="0" y="0"/>
            <a:chExt cx="24532136" cy="14308209"/>
          </a:xfrm>
        </p:grpSpPr>
        <p:sp>
          <p:nvSpPr>
            <p:cNvPr id="3" name="AutoShape 3"/>
            <p:cNvSpPr/>
            <p:nvPr/>
          </p:nvSpPr>
          <p:spPr>
            <a:xfrm flipH="1" flipV="1">
              <a:off x="0" y="295586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 flipV="1">
              <a:off x="0" y="1115888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H="1">
              <a:off x="0" y="193619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H="1">
              <a:off x="0" y="275649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>
              <a:off x="0" y="357679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H="1">
              <a:off x="0" y="439709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H="1">
              <a:off x="0" y="521739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flipH="1">
              <a:off x="0" y="603770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 flipV="1">
              <a:off x="0" y="685800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H="1">
              <a:off x="0" y="767830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>
              <a:off x="0" y="849860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H="1">
              <a:off x="0" y="931890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0" y="1013921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H="1">
              <a:off x="0" y="1095951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H="1">
              <a:off x="0" y="1177981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H="1">
              <a:off x="0" y="1260011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H="1">
              <a:off x="0" y="1342042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H="1" flipV="1">
              <a:off x="893615" y="73"/>
              <a:ext cx="31750" cy="14308063"/>
            </a:xfrm>
            <a:prstGeom prst="line">
              <a:avLst/>
            </a:prstGeom>
            <a:ln w="66132" cap="flat">
              <a:solidFill>
                <a:srgbClr val="ED698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1" name="Freeform 21"/>
          <p:cNvSpPr/>
          <p:nvPr/>
        </p:nvSpPr>
        <p:spPr>
          <a:xfrm>
            <a:off x="14733842" y="460572"/>
            <a:ext cx="5832619" cy="3186068"/>
          </a:xfrm>
          <a:custGeom>
            <a:avLst/>
            <a:gdLst/>
            <a:ahLst/>
            <a:cxnLst/>
            <a:rect l="l" t="t" r="r" b="b"/>
            <a:pathLst>
              <a:path w="5832619" h="3186068">
                <a:moveTo>
                  <a:pt x="0" y="0"/>
                </a:moveTo>
                <a:lnTo>
                  <a:pt x="5832620" y="0"/>
                </a:lnTo>
                <a:lnTo>
                  <a:pt x="5832620" y="3186068"/>
                </a:lnTo>
                <a:lnTo>
                  <a:pt x="0" y="318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548556">
            <a:off x="17381923" y="8962087"/>
            <a:ext cx="536458" cy="990107"/>
          </a:xfrm>
          <a:custGeom>
            <a:avLst/>
            <a:gdLst/>
            <a:ahLst/>
            <a:cxnLst/>
            <a:rect l="l" t="t" r="r" b="b"/>
            <a:pathLst>
              <a:path w="536458" h="990107">
                <a:moveTo>
                  <a:pt x="0" y="0"/>
                </a:moveTo>
                <a:lnTo>
                  <a:pt x="536458" y="0"/>
                </a:lnTo>
                <a:lnTo>
                  <a:pt x="536458" y="990107"/>
                </a:lnTo>
                <a:lnTo>
                  <a:pt x="0" y="990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29200" y="4379236"/>
            <a:ext cx="3170053" cy="781146"/>
            <a:chOff x="0" y="0"/>
            <a:chExt cx="1649255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49255" cy="406400"/>
            </a:xfrm>
            <a:custGeom>
              <a:avLst/>
              <a:gdLst/>
              <a:ahLst/>
              <a:cxnLst/>
              <a:rect l="l" t="t" r="r" b="b"/>
              <a:pathLst>
                <a:path w="1649255" h="406400">
                  <a:moveTo>
                    <a:pt x="1446055" y="0"/>
                  </a:moveTo>
                  <a:cubicBezTo>
                    <a:pt x="1558279" y="0"/>
                    <a:pt x="1649255" y="90976"/>
                    <a:pt x="1649255" y="203200"/>
                  </a:cubicBezTo>
                  <a:cubicBezTo>
                    <a:pt x="1649255" y="315424"/>
                    <a:pt x="1558279" y="406400"/>
                    <a:pt x="14460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D698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6492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u="sng" dirty="0" err="1">
                  <a:solidFill>
                    <a:srgbClr val="000000"/>
                  </a:solidFill>
                  <a:latin typeface="Inter Bold"/>
                  <a:hlinkClick r:id="rId6" tooltip="https://www.learningexpresshub.com/ProductEngine/LELIndex.html#/center/prepstepacademic/placementtestprep/home/prepare-for-accuplacer-tests"/>
                </a:rPr>
                <a:t>PrepSTEP</a:t>
              </a:r>
              <a:endParaRPr lang="en-US" sz="1899" u="sng" dirty="0">
                <a:solidFill>
                  <a:srgbClr val="000000"/>
                </a:solidFill>
                <a:latin typeface="Inter Bold"/>
                <a:hlinkClick r:id="rId6" tooltip="https://www.learningexpresshub.com/ProductEngine/LELIndex.html#/center/prepstepacademic/placementtestprep/home/prepare-for-accuplacer-test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43975" y="4375851"/>
            <a:ext cx="3170053" cy="781146"/>
            <a:chOff x="0" y="0"/>
            <a:chExt cx="1649255" cy="406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49255" cy="406400"/>
            </a:xfrm>
            <a:custGeom>
              <a:avLst/>
              <a:gdLst/>
              <a:ahLst/>
              <a:cxnLst/>
              <a:rect l="l" t="t" r="r" b="b"/>
              <a:pathLst>
                <a:path w="1649255" h="406400">
                  <a:moveTo>
                    <a:pt x="1446055" y="0"/>
                  </a:moveTo>
                  <a:cubicBezTo>
                    <a:pt x="1558279" y="0"/>
                    <a:pt x="1649255" y="90976"/>
                    <a:pt x="1649255" y="203200"/>
                  </a:cubicBezTo>
                  <a:cubicBezTo>
                    <a:pt x="1649255" y="315424"/>
                    <a:pt x="1558279" y="406400"/>
                    <a:pt x="14460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D698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6492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u="sng" dirty="0">
                  <a:solidFill>
                    <a:srgbClr val="000000"/>
                  </a:solidFill>
                  <a:latin typeface="Inter Bold"/>
                  <a:hlinkClick r:id="rId7" tooltip="https://accuplacer.collegeboard.org/students/prepare-for-accuplacer/practice"/>
                </a:rPr>
                <a:t>ACCUPLACER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926812" y="6309691"/>
            <a:ext cx="4709356" cy="4114800"/>
          </a:xfrm>
          <a:custGeom>
            <a:avLst/>
            <a:gdLst/>
            <a:ahLst/>
            <a:cxnLst/>
            <a:rect l="l" t="t" r="r" b="b"/>
            <a:pathLst>
              <a:path w="4709356" h="4114800">
                <a:moveTo>
                  <a:pt x="0" y="0"/>
                </a:moveTo>
                <a:lnTo>
                  <a:pt x="4709356" y="0"/>
                </a:lnTo>
                <a:lnTo>
                  <a:pt x="4709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9310463" y="6094735"/>
            <a:ext cx="7315200" cy="2553670"/>
          </a:xfrm>
          <a:custGeom>
            <a:avLst/>
            <a:gdLst/>
            <a:ahLst/>
            <a:cxnLst/>
            <a:rect l="l" t="t" r="r" b="b"/>
            <a:pathLst>
              <a:path w="7315200" h="2553670">
                <a:moveTo>
                  <a:pt x="0" y="0"/>
                </a:moveTo>
                <a:lnTo>
                  <a:pt x="7315200" y="0"/>
                </a:lnTo>
                <a:lnTo>
                  <a:pt x="7315200" y="2553670"/>
                </a:lnTo>
                <a:lnTo>
                  <a:pt x="0" y="25536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2819555" y="1785308"/>
            <a:ext cx="12648891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0"/>
              </a:lnSpc>
            </a:pPr>
            <a:r>
              <a:rPr lang="en-US" sz="8000" dirty="0">
                <a:solidFill>
                  <a:srgbClr val="000000"/>
                </a:solidFill>
                <a:latin typeface="Ultra"/>
              </a:rPr>
              <a:t>Additional Links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39" y="19883"/>
            <a:ext cx="18399102" cy="10731157"/>
            <a:chOff x="0" y="0"/>
            <a:chExt cx="24532136" cy="14308209"/>
          </a:xfrm>
        </p:grpSpPr>
        <p:sp>
          <p:nvSpPr>
            <p:cNvPr id="3" name="AutoShape 3"/>
            <p:cNvSpPr/>
            <p:nvPr/>
          </p:nvSpPr>
          <p:spPr>
            <a:xfrm flipH="1" flipV="1">
              <a:off x="0" y="295586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 flipV="1">
              <a:off x="0" y="1115888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H="1">
              <a:off x="0" y="193619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H="1">
              <a:off x="0" y="275649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>
              <a:off x="0" y="357679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H="1">
              <a:off x="0" y="439709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H="1">
              <a:off x="0" y="521739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flipH="1">
              <a:off x="0" y="603770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 flipV="1">
              <a:off x="0" y="685800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H="1">
              <a:off x="0" y="767830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>
              <a:off x="0" y="849860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H="1">
              <a:off x="0" y="9318909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0" y="10139211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H="1">
              <a:off x="0" y="10959513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H="1">
              <a:off x="0" y="11779815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H="1">
              <a:off x="0" y="12600117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H="1">
              <a:off x="0" y="13420420"/>
              <a:ext cx="24532136" cy="0"/>
            </a:xfrm>
            <a:prstGeom prst="line">
              <a:avLst/>
            </a:prstGeom>
            <a:ln w="66132" cap="flat">
              <a:solidFill>
                <a:srgbClr val="95CEE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H="1" flipV="1">
              <a:off x="893615" y="73"/>
              <a:ext cx="31750" cy="14308063"/>
            </a:xfrm>
            <a:prstGeom prst="line">
              <a:avLst/>
            </a:prstGeom>
            <a:ln w="66132" cap="flat">
              <a:solidFill>
                <a:srgbClr val="ED698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1" name="Freeform 21"/>
          <p:cNvSpPr/>
          <p:nvPr/>
        </p:nvSpPr>
        <p:spPr>
          <a:xfrm>
            <a:off x="14733842" y="460572"/>
            <a:ext cx="5832619" cy="3186068"/>
          </a:xfrm>
          <a:custGeom>
            <a:avLst/>
            <a:gdLst/>
            <a:ahLst/>
            <a:cxnLst/>
            <a:rect l="l" t="t" r="r" b="b"/>
            <a:pathLst>
              <a:path w="5832619" h="3186068">
                <a:moveTo>
                  <a:pt x="0" y="0"/>
                </a:moveTo>
                <a:lnTo>
                  <a:pt x="5832620" y="0"/>
                </a:lnTo>
                <a:lnTo>
                  <a:pt x="5832620" y="3186068"/>
                </a:lnTo>
                <a:lnTo>
                  <a:pt x="0" y="318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548556">
            <a:off x="17381923" y="8962087"/>
            <a:ext cx="536458" cy="990107"/>
          </a:xfrm>
          <a:custGeom>
            <a:avLst/>
            <a:gdLst/>
            <a:ahLst/>
            <a:cxnLst/>
            <a:rect l="l" t="t" r="r" b="b"/>
            <a:pathLst>
              <a:path w="536458" h="990107">
                <a:moveTo>
                  <a:pt x="0" y="0"/>
                </a:moveTo>
                <a:lnTo>
                  <a:pt x="536458" y="0"/>
                </a:lnTo>
                <a:lnTo>
                  <a:pt x="536458" y="990107"/>
                </a:lnTo>
                <a:lnTo>
                  <a:pt x="0" y="990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755237" y="3767090"/>
            <a:ext cx="5065163" cy="1940511"/>
            <a:chOff x="-2086121" y="-316292"/>
            <a:chExt cx="3063753" cy="1047372"/>
          </a:xfrm>
        </p:grpSpPr>
        <p:sp>
          <p:nvSpPr>
            <p:cNvPr id="27" name="Freeform 27"/>
            <p:cNvSpPr/>
            <p:nvPr/>
          </p:nvSpPr>
          <p:spPr>
            <a:xfrm>
              <a:off x="-2086121" y="-316292"/>
              <a:ext cx="3063753" cy="1047372"/>
            </a:xfrm>
            <a:custGeom>
              <a:avLst/>
              <a:gdLst/>
              <a:ahLst/>
              <a:cxnLst/>
              <a:rect l="l" t="t" r="r" b="b"/>
              <a:pathLst>
                <a:path w="1649255" h="406400">
                  <a:moveTo>
                    <a:pt x="1446055" y="0"/>
                  </a:moveTo>
                  <a:cubicBezTo>
                    <a:pt x="1558279" y="0"/>
                    <a:pt x="1649255" y="90976"/>
                    <a:pt x="1649255" y="203200"/>
                  </a:cubicBezTo>
                  <a:cubicBezTo>
                    <a:pt x="1649255" y="315424"/>
                    <a:pt x="1558279" y="406400"/>
                    <a:pt x="14460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D698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-1916466" y="-39537"/>
              <a:ext cx="279246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u="sng" dirty="0">
                  <a:solidFill>
                    <a:srgbClr val="000000"/>
                  </a:solidFill>
                  <a:latin typeface="Inter Bold"/>
                  <a:hlinkClick r:id="rId6" tooltip="https://accuplacer.collegeboard.org/students/prepare-for-accuplacer/practice"/>
                </a:rPr>
                <a:t>https://ccv.edu/documents/2013/10/khan-academy-accuplacer-topic-map.pdf/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926812" y="6309691"/>
            <a:ext cx="4709356" cy="4114800"/>
          </a:xfrm>
          <a:custGeom>
            <a:avLst/>
            <a:gdLst/>
            <a:ahLst/>
            <a:cxnLst/>
            <a:rect l="l" t="t" r="r" b="b"/>
            <a:pathLst>
              <a:path w="4709356" h="4114800">
                <a:moveTo>
                  <a:pt x="0" y="0"/>
                </a:moveTo>
                <a:lnTo>
                  <a:pt x="4709356" y="0"/>
                </a:lnTo>
                <a:lnTo>
                  <a:pt x="4709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9310463" y="6094735"/>
            <a:ext cx="7315200" cy="2553670"/>
          </a:xfrm>
          <a:custGeom>
            <a:avLst/>
            <a:gdLst/>
            <a:ahLst/>
            <a:cxnLst/>
            <a:rect l="l" t="t" r="r" b="b"/>
            <a:pathLst>
              <a:path w="7315200" h="2553670">
                <a:moveTo>
                  <a:pt x="0" y="0"/>
                </a:moveTo>
                <a:lnTo>
                  <a:pt x="7315200" y="0"/>
                </a:lnTo>
                <a:lnTo>
                  <a:pt x="7315200" y="2553670"/>
                </a:lnTo>
                <a:lnTo>
                  <a:pt x="0" y="25536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2819555" y="1785308"/>
            <a:ext cx="12648891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0"/>
              </a:lnSpc>
            </a:pPr>
            <a:r>
              <a:rPr lang="en-US" sz="8000" dirty="0">
                <a:solidFill>
                  <a:srgbClr val="000000"/>
                </a:solidFill>
                <a:latin typeface="Ultra"/>
              </a:rPr>
              <a:t>Additional Links</a:t>
            </a:r>
          </a:p>
        </p:txBody>
      </p:sp>
    </p:spTree>
    <p:extLst>
      <p:ext uri="{BB962C8B-B14F-4D97-AF65-F5344CB8AC3E}">
        <p14:creationId xmlns:p14="http://schemas.microsoft.com/office/powerpoint/2010/main" val="132585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69</Words>
  <Application>Microsoft Office PowerPoint</Application>
  <PresentationFormat>Custom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Inter Bold</vt:lpstr>
      <vt:lpstr>Ultra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ACCUPLACER Test Prep</dc:title>
  <dc:creator>Jennifer Karasoulis</dc:creator>
  <cp:lastModifiedBy>Jennifer Karasoulis</cp:lastModifiedBy>
  <cp:revision>8</cp:revision>
  <dcterms:created xsi:type="dcterms:W3CDTF">2006-08-16T00:00:00Z</dcterms:created>
  <dcterms:modified xsi:type="dcterms:W3CDTF">2023-11-14T22:43:53Z</dcterms:modified>
  <dc:identifier>DAFznY8maLA</dc:identifier>
</cp:coreProperties>
</file>